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8953500" cy="75057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nter" panose="020B0604020202020204" charset="0"/>
      <p:regular r:id="rId7"/>
    </p:embeddedFont>
    <p:embeddedFont>
      <p:font typeface="Inter Bold" panose="020B0604020202020204" charset="0"/>
      <p:regular r:id="rId8"/>
    </p:embeddedFont>
    <p:embeddedFont>
      <p:font typeface="Lucida Sans Typewriter" panose="020B0509030504030204" pitchFamily="49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200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71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2A6BC96-A3B6-D408-A795-9AFABB2ED778}"/>
              </a:ext>
            </a:extLst>
          </p:cNvPr>
          <p:cNvSpPr/>
          <p:nvPr/>
        </p:nvSpPr>
        <p:spPr>
          <a:xfrm>
            <a:off x="4296850" y="0"/>
            <a:ext cx="4656650" cy="75057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1278106">
            <a:off x="867983" y="5272872"/>
            <a:ext cx="4886206" cy="4180192"/>
            <a:chOff x="0" y="0"/>
            <a:chExt cx="457809" cy="3916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7809" cy="391660"/>
            </a:xfrm>
            <a:custGeom>
              <a:avLst/>
              <a:gdLst/>
              <a:ahLst/>
              <a:cxnLst/>
              <a:rect l="l" t="t" r="r" b="b"/>
              <a:pathLst>
                <a:path w="457809" h="391660">
                  <a:moveTo>
                    <a:pt x="228905" y="0"/>
                  </a:moveTo>
                  <a:lnTo>
                    <a:pt x="457809" y="149601"/>
                  </a:lnTo>
                  <a:lnTo>
                    <a:pt x="370376" y="391660"/>
                  </a:lnTo>
                  <a:lnTo>
                    <a:pt x="87434" y="391660"/>
                  </a:lnTo>
                  <a:lnTo>
                    <a:pt x="0" y="149601"/>
                  </a:lnTo>
                  <a:lnTo>
                    <a:pt x="228905" y="0"/>
                  </a:lnTo>
                  <a:close/>
                </a:path>
              </a:pathLst>
            </a:custGeom>
            <a:solidFill>
              <a:srgbClr val="ED404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184150"/>
              <a:ext cx="558800" cy="577850"/>
            </a:xfrm>
            <a:prstGeom prst="rect">
              <a:avLst/>
            </a:prstGeom>
          </p:spPr>
          <p:txBody>
            <a:bodyPr lIns="37065" tIns="37065" rIns="37065" bIns="37065" rtlCol="0" anchor="ctr"/>
            <a:lstStyle/>
            <a:p>
              <a:pPr algn="ctr">
                <a:lnSpc>
                  <a:spcPts val="1225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47635" y="6610228"/>
            <a:ext cx="1696315" cy="75274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09550" y="2513218"/>
            <a:ext cx="3610593" cy="1027282"/>
            <a:chOff x="0" y="0"/>
            <a:chExt cx="1370820" cy="3708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70820" cy="370818"/>
            </a:xfrm>
            <a:custGeom>
              <a:avLst/>
              <a:gdLst/>
              <a:ahLst/>
              <a:cxnLst/>
              <a:rect l="l" t="t" r="r" b="b"/>
              <a:pathLst>
                <a:path w="1370820" h="370818">
                  <a:moveTo>
                    <a:pt x="1167620" y="0"/>
                  </a:moveTo>
                  <a:lnTo>
                    <a:pt x="203200" y="0"/>
                  </a:lnTo>
                  <a:lnTo>
                    <a:pt x="0" y="185409"/>
                  </a:lnTo>
                  <a:lnTo>
                    <a:pt x="203200" y="370818"/>
                  </a:lnTo>
                  <a:lnTo>
                    <a:pt x="1167620" y="370818"/>
                  </a:lnTo>
                  <a:lnTo>
                    <a:pt x="1370820" y="185409"/>
                  </a:lnTo>
                  <a:lnTo>
                    <a:pt x="1167620" y="0"/>
                  </a:lnTo>
                  <a:close/>
                </a:path>
              </a:pathLst>
            </a:custGeom>
            <a:solidFill>
              <a:srgbClr val="ED404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52400" y="-28575"/>
              <a:ext cx="5080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1744" y="6056821"/>
            <a:ext cx="3040886" cy="123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6"/>
              </a:lnSpc>
            </a:pPr>
            <a:r>
              <a:rPr lang="en-US" sz="2261" dirty="0">
                <a:solidFill>
                  <a:srgbClr val="EFEDDF"/>
                </a:solidFill>
                <a:latin typeface="Inter Bold"/>
              </a:rPr>
              <a:t>Enter Name Here</a:t>
            </a:r>
          </a:p>
          <a:p>
            <a:pPr>
              <a:lnSpc>
                <a:spcPts val="926"/>
              </a:lnSpc>
            </a:pPr>
            <a:endParaRPr lang="en-US" sz="2261" dirty="0">
              <a:solidFill>
                <a:srgbClr val="EFEDDF"/>
              </a:solidFill>
              <a:latin typeface="Inter Bold"/>
            </a:endParaRPr>
          </a:p>
          <a:p>
            <a:pPr>
              <a:lnSpc>
                <a:spcPts val="2886"/>
              </a:lnSpc>
            </a:pPr>
            <a:r>
              <a:rPr lang="en-US" sz="2061" dirty="0">
                <a:solidFill>
                  <a:srgbClr val="EFEDDF"/>
                </a:solidFill>
                <a:latin typeface="Inter"/>
              </a:rPr>
              <a:t>Enter Lake Here </a:t>
            </a:r>
          </a:p>
          <a:p>
            <a:pPr>
              <a:lnSpc>
                <a:spcPts val="2886"/>
              </a:lnSpc>
            </a:pPr>
            <a:r>
              <a:rPr lang="en-US" sz="2061" dirty="0">
                <a:solidFill>
                  <a:srgbClr val="EFEDDF"/>
                </a:solidFill>
                <a:latin typeface="Inter"/>
              </a:rPr>
              <a:t>Volunteer for X years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5607" y="384410"/>
            <a:ext cx="4021243" cy="1869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3"/>
              </a:lnSpc>
            </a:pPr>
            <a:r>
              <a:rPr lang="en-US" sz="4521" b="1" spc="117" dirty="0">
                <a:solidFill>
                  <a:srgbClr val="EFEDDF"/>
                </a:solidFill>
                <a:latin typeface="Lucida Sans Typewriter" panose="020B0509030504030204" pitchFamily="49" charset="0"/>
              </a:rPr>
              <a:t>NATIONAL VOLUNTEER WEEK!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8897" y="3891832"/>
            <a:ext cx="3765057" cy="294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>
                <a:solidFill>
                  <a:srgbClr val="EFEDDF"/>
                </a:solidFill>
                <a:latin typeface="Inter"/>
              </a:rPr>
              <a:t>"</a:t>
            </a:r>
            <a:r>
              <a:rPr lang="en-US" dirty="0">
                <a:solidFill>
                  <a:srgbClr val="EFEDDF"/>
                </a:solidFill>
                <a:latin typeface="Inter"/>
              </a:rPr>
              <a:t>Enter quote here.</a:t>
            </a:r>
            <a:r>
              <a:rPr lang="en-US" sz="1800" dirty="0">
                <a:solidFill>
                  <a:srgbClr val="EFEDDF"/>
                </a:solidFill>
                <a:latin typeface="Inter"/>
              </a:rPr>
              <a:t>"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4350" y="2598381"/>
            <a:ext cx="2937403" cy="790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66"/>
              </a:lnSpc>
            </a:pPr>
            <a:r>
              <a:rPr lang="en-US" sz="2200" dirty="0">
                <a:solidFill>
                  <a:srgbClr val="EFEDDF"/>
                </a:solidFill>
                <a:latin typeface="Inter"/>
              </a:rPr>
              <a:t>What motivates you to volunteer?</a:t>
            </a:r>
          </a:p>
        </p:txBody>
      </p:sp>
      <p:sp>
        <p:nvSpPr>
          <p:cNvPr id="14" name="AutoShape 14"/>
          <p:cNvSpPr/>
          <p:nvPr/>
        </p:nvSpPr>
        <p:spPr>
          <a:xfrm rot="75128" flipV="1">
            <a:off x="1505237" y="6479661"/>
            <a:ext cx="2791328" cy="56647"/>
          </a:xfrm>
          <a:prstGeom prst="line">
            <a:avLst/>
          </a:prstGeom>
          <a:ln w="38100" cap="flat">
            <a:solidFill>
              <a:srgbClr val="7271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33D725-AF7C-06A1-F63D-A93B3E214CAE}"/>
              </a:ext>
            </a:extLst>
          </p:cNvPr>
          <p:cNvSpPr txBox="1"/>
          <p:nvPr/>
        </p:nvSpPr>
        <p:spPr>
          <a:xfrm>
            <a:off x="5927104" y="3272952"/>
            <a:ext cx="205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photo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Lucida Sans Typewriter</vt:lpstr>
      <vt:lpstr>Calibri</vt:lpstr>
      <vt:lpstr>Inter Bold</vt:lpstr>
      <vt:lpstr>Inter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volunteer week!</dc:title>
  <cp:lastModifiedBy>Zimmerman, Reagan E CIV USARMY CENWK (USA)</cp:lastModifiedBy>
  <cp:revision>2</cp:revision>
  <dcterms:created xsi:type="dcterms:W3CDTF">2006-08-16T00:00:00Z</dcterms:created>
  <dcterms:modified xsi:type="dcterms:W3CDTF">2023-03-21T20:05:54Z</dcterms:modified>
  <dc:identifier>DAFd2o3AVmg</dc:identifier>
</cp:coreProperties>
</file>